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5129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527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2610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1867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4830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630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815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503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254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1438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3466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F0E8F-0C86-4DE1-8435-DE527261A1B1}" type="datetimeFigureOut">
              <a:rPr lang="lt-LT" smtClean="0"/>
              <a:t>2019-11-11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68726-AE91-4A30-8B3D-869FA0F259D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0303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146" y="567442"/>
            <a:ext cx="4465707" cy="57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1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784" y="1981074"/>
            <a:ext cx="4290432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7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Skripskienė</dc:creator>
  <cp:lastModifiedBy>Violeta Skripskienė</cp:lastModifiedBy>
  <cp:revision>1</cp:revision>
  <dcterms:created xsi:type="dcterms:W3CDTF">2019-11-11T08:22:22Z</dcterms:created>
  <dcterms:modified xsi:type="dcterms:W3CDTF">2019-11-11T08:23:41Z</dcterms:modified>
</cp:coreProperties>
</file>