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032-545F-47CD-9A8F-9C9C2982A6B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5913-4A7B-418F-9278-853B5E3DE9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86452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032-545F-47CD-9A8F-9C9C2982A6B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5913-4A7B-418F-9278-853B5E3DE9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63625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032-545F-47CD-9A8F-9C9C2982A6B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5913-4A7B-418F-9278-853B5E3DE9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00914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032-545F-47CD-9A8F-9C9C2982A6B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5913-4A7B-418F-9278-853B5E3DE9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5854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032-545F-47CD-9A8F-9C9C2982A6B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5913-4A7B-418F-9278-853B5E3DE9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428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032-545F-47CD-9A8F-9C9C2982A6B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5913-4A7B-418F-9278-853B5E3DE9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6245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032-545F-47CD-9A8F-9C9C2982A6B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5913-4A7B-418F-9278-853B5E3DE9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1744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032-545F-47CD-9A8F-9C9C2982A6B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5913-4A7B-418F-9278-853B5E3DE9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77356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032-545F-47CD-9A8F-9C9C2982A6B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5913-4A7B-418F-9278-853B5E3DE9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9955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032-545F-47CD-9A8F-9C9C2982A6B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5913-4A7B-418F-9278-853B5E3DE9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9749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032-545F-47CD-9A8F-9C9C2982A6B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5913-4A7B-418F-9278-853B5E3DE9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5287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33032-545F-47CD-9A8F-9C9C2982A6B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B5913-4A7B-418F-9278-853B5E3DE9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42293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1766" y="788441"/>
            <a:ext cx="4008467" cy="528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48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869" y="1241870"/>
            <a:ext cx="3932261" cy="43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378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2748" y="1710541"/>
            <a:ext cx="3726503" cy="343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180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Violeta Skripskienė</dc:creator>
  <cp:lastModifiedBy>Violeta Skripskienė</cp:lastModifiedBy>
  <cp:revision>3</cp:revision>
  <dcterms:created xsi:type="dcterms:W3CDTF">2019-08-27T10:21:34Z</dcterms:created>
  <dcterms:modified xsi:type="dcterms:W3CDTF">2019-08-27T10:51:15Z</dcterms:modified>
</cp:coreProperties>
</file>