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62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184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640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621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945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2013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598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698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8565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850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613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5ECF5-5153-4147-A863-794D68C56790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BA2D-8069-408B-B1DE-A21F2641CC2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4138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7456" y="788441"/>
            <a:ext cx="4237087" cy="52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524" y="1382852"/>
            <a:ext cx="3596952" cy="40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6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478" y="2731709"/>
            <a:ext cx="4071136" cy="159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749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2</cp:revision>
  <dcterms:created xsi:type="dcterms:W3CDTF">2019-08-27T09:46:00Z</dcterms:created>
  <dcterms:modified xsi:type="dcterms:W3CDTF">2019-08-27T10:53:20Z</dcterms:modified>
</cp:coreProperties>
</file>