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8198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01033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07603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04457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1389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4339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4927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4311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3206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8749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620178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C87DA-7D0B-4D52-8E02-663D541418A6}" type="datetimeFigureOut">
              <a:rPr lang="lt-LT" smtClean="0"/>
              <a:t>2019-08-27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48E9D-5289-4057-A5E8-84E46CF65727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21371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7490" y="750338"/>
            <a:ext cx="3917019" cy="53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6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4584" y="862642"/>
            <a:ext cx="6435605" cy="353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42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Violeta Skripskienė</dc:creator>
  <cp:lastModifiedBy>Violeta Skripskienė</cp:lastModifiedBy>
  <cp:revision>1</cp:revision>
  <dcterms:created xsi:type="dcterms:W3CDTF">2019-08-27T08:34:25Z</dcterms:created>
  <dcterms:modified xsi:type="dcterms:W3CDTF">2019-08-27T08:34:42Z</dcterms:modified>
</cp:coreProperties>
</file>