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D154-0D2E-4716-9C69-5AFF77BC2BE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FA2B-7FC8-48ED-88D8-43F509197A1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0482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D154-0D2E-4716-9C69-5AFF77BC2BE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FA2B-7FC8-48ED-88D8-43F509197A1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05072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D154-0D2E-4716-9C69-5AFF77BC2BE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FA2B-7FC8-48ED-88D8-43F509197A1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3203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D154-0D2E-4716-9C69-5AFF77BC2BE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FA2B-7FC8-48ED-88D8-43F509197A1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1910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D154-0D2E-4716-9C69-5AFF77BC2BE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FA2B-7FC8-48ED-88D8-43F509197A1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65101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D154-0D2E-4716-9C69-5AFF77BC2BE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FA2B-7FC8-48ED-88D8-43F509197A1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3566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D154-0D2E-4716-9C69-5AFF77BC2BE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FA2B-7FC8-48ED-88D8-43F509197A1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22857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D154-0D2E-4716-9C69-5AFF77BC2BE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FA2B-7FC8-48ED-88D8-43F509197A1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51498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D154-0D2E-4716-9C69-5AFF77BC2BE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FA2B-7FC8-48ED-88D8-43F509197A1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8005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D154-0D2E-4716-9C69-5AFF77BC2BE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FA2B-7FC8-48ED-88D8-43F509197A1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4676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D154-0D2E-4716-9C69-5AFF77BC2BE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FA2B-7FC8-48ED-88D8-43F509197A1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2523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3D154-0D2E-4716-9C69-5AFF77BC2BE4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5FA2B-7FC8-48ED-88D8-43F509197A1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7243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7957" y="0"/>
            <a:ext cx="50360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230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3663" y="1756265"/>
            <a:ext cx="4084674" cy="3345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912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Violeta Skripskienė</dc:creator>
  <cp:lastModifiedBy>Violeta Skripskienė</cp:lastModifiedBy>
  <cp:revision>1</cp:revision>
  <dcterms:created xsi:type="dcterms:W3CDTF">2019-08-27T07:04:45Z</dcterms:created>
  <dcterms:modified xsi:type="dcterms:W3CDTF">2019-08-27T07:05:22Z</dcterms:modified>
</cp:coreProperties>
</file>