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917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733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168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675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57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1322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015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068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453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7702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90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FE83-6D10-4548-8F27-5AC68A0B9394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2AF21-8FB4-4A7B-930E-9F4DF21133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586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863" y="437891"/>
            <a:ext cx="9396274" cy="59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9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370" y="1512404"/>
            <a:ext cx="4153260" cy="383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6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1</cp:revision>
  <dcterms:created xsi:type="dcterms:W3CDTF">2018-10-23T11:41:23Z</dcterms:created>
  <dcterms:modified xsi:type="dcterms:W3CDTF">2018-10-23T11:41:36Z</dcterms:modified>
</cp:coreProperties>
</file>