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353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7915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865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675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6706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7269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481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4199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5301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926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237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B3A20-9565-40F0-AB96-8121FEA36268}" type="datetimeFigureOut">
              <a:rPr lang="lt-LT" smtClean="0"/>
              <a:t>2018-09-05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1AE2-5CDC-4B64-BD74-1C173142CF3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06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492" y="342632"/>
            <a:ext cx="4801016" cy="617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7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733" y="1516214"/>
            <a:ext cx="4770533" cy="38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62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1</cp:revision>
  <dcterms:created xsi:type="dcterms:W3CDTF">2018-09-05T12:24:18Z</dcterms:created>
  <dcterms:modified xsi:type="dcterms:W3CDTF">2018-09-05T12:24:41Z</dcterms:modified>
</cp:coreProperties>
</file>