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11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65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594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15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16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25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0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145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420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1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983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457D-48B0-4025-89EA-66A043F567A7}" type="datetimeFigureOut">
              <a:rPr lang="lt-LT" smtClean="0"/>
              <a:t>2017-12-27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D591-151B-4045-8E45-181F4BE1D6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350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529338"/>
            <a:ext cx="8596105" cy="57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75" y="536959"/>
            <a:ext cx="8649450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02" y="533149"/>
            <a:ext cx="8260796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9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96" y="373115"/>
            <a:ext cx="8634208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07" y="422649"/>
            <a:ext cx="5380186" cy="60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16" y="613166"/>
            <a:ext cx="8397968" cy="5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71" y="567442"/>
            <a:ext cx="8283658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88" y="632217"/>
            <a:ext cx="8123624" cy="5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2" y="696993"/>
            <a:ext cx="8016935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9" y="445511"/>
            <a:ext cx="8786621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40" y="525528"/>
            <a:ext cx="8527519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15" y="498856"/>
            <a:ext cx="7955969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41" y="521718"/>
            <a:ext cx="8969517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4</cp:revision>
  <dcterms:created xsi:type="dcterms:W3CDTF">2017-12-27T11:48:38Z</dcterms:created>
  <dcterms:modified xsi:type="dcterms:W3CDTF">2017-12-27T12:32:58Z</dcterms:modified>
</cp:coreProperties>
</file>