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BE2B-1FA3-4ED9-A92E-EE5FBD22E102}" type="datetimeFigureOut">
              <a:rPr lang="lt-LT" smtClean="0"/>
              <a:t>2017-12-27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5098-9855-490B-88E3-028E9F8400D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912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BE2B-1FA3-4ED9-A92E-EE5FBD22E102}" type="datetimeFigureOut">
              <a:rPr lang="lt-LT" smtClean="0"/>
              <a:t>2017-12-27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5098-9855-490B-88E3-028E9F8400D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2575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BE2B-1FA3-4ED9-A92E-EE5FBD22E102}" type="datetimeFigureOut">
              <a:rPr lang="lt-LT" smtClean="0"/>
              <a:t>2017-12-27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5098-9855-490B-88E3-028E9F8400D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1926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BE2B-1FA3-4ED9-A92E-EE5FBD22E102}" type="datetimeFigureOut">
              <a:rPr lang="lt-LT" smtClean="0"/>
              <a:t>2017-12-27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5098-9855-490B-88E3-028E9F8400D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5724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BE2B-1FA3-4ED9-A92E-EE5FBD22E102}" type="datetimeFigureOut">
              <a:rPr lang="lt-LT" smtClean="0"/>
              <a:t>2017-12-27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5098-9855-490B-88E3-028E9F8400D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2063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BE2B-1FA3-4ED9-A92E-EE5FBD22E102}" type="datetimeFigureOut">
              <a:rPr lang="lt-LT" smtClean="0"/>
              <a:t>2017-12-27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5098-9855-490B-88E3-028E9F8400D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1125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BE2B-1FA3-4ED9-A92E-EE5FBD22E102}" type="datetimeFigureOut">
              <a:rPr lang="lt-LT" smtClean="0"/>
              <a:t>2017-12-27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5098-9855-490B-88E3-028E9F8400D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6788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BE2B-1FA3-4ED9-A92E-EE5FBD22E102}" type="datetimeFigureOut">
              <a:rPr lang="lt-LT" smtClean="0"/>
              <a:t>2017-12-27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5098-9855-490B-88E3-028E9F8400D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8951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BE2B-1FA3-4ED9-A92E-EE5FBD22E102}" type="datetimeFigureOut">
              <a:rPr lang="lt-LT" smtClean="0"/>
              <a:t>2017-12-27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5098-9855-490B-88E3-028E9F8400D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5698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BE2B-1FA3-4ED9-A92E-EE5FBD22E102}" type="datetimeFigureOut">
              <a:rPr lang="lt-LT" smtClean="0"/>
              <a:t>2017-12-27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5098-9855-490B-88E3-028E9F8400D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6262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BE2B-1FA3-4ED9-A92E-EE5FBD22E102}" type="datetimeFigureOut">
              <a:rPr lang="lt-LT" smtClean="0"/>
              <a:t>2017-12-27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5098-9855-490B-88E3-028E9F8400D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7799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BE2B-1FA3-4ED9-A92E-EE5FBD22E102}" type="datetimeFigureOut">
              <a:rPr lang="lt-LT" smtClean="0"/>
              <a:t>2017-12-27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5098-9855-490B-88E3-028E9F8400D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3276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292" y="487425"/>
            <a:ext cx="8489416" cy="5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3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033" y="571252"/>
            <a:ext cx="8237934" cy="57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96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619" y="620786"/>
            <a:ext cx="8100762" cy="56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118" y="674131"/>
            <a:ext cx="7879763" cy="55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70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63" y="605545"/>
            <a:ext cx="7773074" cy="56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95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652" y="495046"/>
            <a:ext cx="7338696" cy="586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4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173" y="548390"/>
            <a:ext cx="9167654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64" y="643648"/>
            <a:ext cx="8215072" cy="55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33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913" y="556011"/>
            <a:ext cx="8474174" cy="57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9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068" y="647459"/>
            <a:ext cx="8359864" cy="55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1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689" y="677148"/>
            <a:ext cx="8314140" cy="555546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77374" y="4546121"/>
            <a:ext cx="3769743" cy="131984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Rectangle 5"/>
          <p:cNvSpPr/>
          <p:nvPr/>
        </p:nvSpPr>
        <p:spPr>
          <a:xfrm>
            <a:off x="6487064" y="785004"/>
            <a:ext cx="3692106" cy="500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Rectangle 6"/>
          <p:cNvSpPr/>
          <p:nvPr/>
        </p:nvSpPr>
        <p:spPr>
          <a:xfrm>
            <a:off x="6642340" y="1837426"/>
            <a:ext cx="3485071" cy="4313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982" y="487425"/>
            <a:ext cx="8718035" cy="5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64" y="632217"/>
            <a:ext cx="8215072" cy="55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8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825" y="681752"/>
            <a:ext cx="7948349" cy="54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0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826" y="639838"/>
            <a:ext cx="8390347" cy="55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01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Violeta Skripskienė</dc:creator>
  <cp:lastModifiedBy>Violeta Skripskienė</cp:lastModifiedBy>
  <cp:revision>4</cp:revision>
  <dcterms:created xsi:type="dcterms:W3CDTF">2017-12-27T10:26:48Z</dcterms:created>
  <dcterms:modified xsi:type="dcterms:W3CDTF">2017-12-27T10:41:23Z</dcterms:modified>
</cp:coreProperties>
</file>