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4" r:id="rId8"/>
    <p:sldId id="260" r:id="rId9"/>
    <p:sldId id="257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84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433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258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93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35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288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98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941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45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651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60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FB91-E262-440C-AD39-C8C4CA30DD1D}" type="datetimeFigureOut">
              <a:rPr lang="lt-LT" smtClean="0"/>
              <a:t>2017-12-12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6B83-48CD-444C-B176-4985991DE79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55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3" y="460753"/>
            <a:ext cx="8474174" cy="5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54" y="445511"/>
            <a:ext cx="8443692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06" y="395977"/>
            <a:ext cx="8626588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13" y="506476"/>
            <a:ext cx="8474174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8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266" y="514097"/>
            <a:ext cx="4229467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4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493521"/>
            <a:ext cx="8303472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5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493521"/>
            <a:ext cx="8303472" cy="587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447" y="506476"/>
            <a:ext cx="8375106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493521"/>
            <a:ext cx="8303472" cy="587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40" y="639825"/>
            <a:ext cx="8306520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493521"/>
            <a:ext cx="8303472" cy="587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40" y="639825"/>
            <a:ext cx="8306520" cy="588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89" y="556011"/>
            <a:ext cx="8565622" cy="5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456942"/>
            <a:ext cx="8481795" cy="59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493521"/>
            <a:ext cx="8303472" cy="5870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40" y="639825"/>
            <a:ext cx="8306520" cy="588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137" y="384546"/>
            <a:ext cx="8603726" cy="6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144" y="365125"/>
            <a:ext cx="7772400" cy="132556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464563"/>
            <a:ext cx="8535140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89" y="411218"/>
            <a:ext cx="8565622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37" y="384546"/>
            <a:ext cx="8603726" cy="6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Violeta Skripskienė</dc:creator>
  <cp:lastModifiedBy>Violeta Skripskienė</cp:lastModifiedBy>
  <cp:revision>4</cp:revision>
  <dcterms:created xsi:type="dcterms:W3CDTF">2017-12-12T09:29:27Z</dcterms:created>
  <dcterms:modified xsi:type="dcterms:W3CDTF">2017-12-12T09:41:54Z</dcterms:modified>
</cp:coreProperties>
</file>